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3" r:id="rId4"/>
    <p:sldId id="259" r:id="rId5"/>
    <p:sldId id="264" r:id="rId6"/>
    <p:sldId id="261" r:id="rId7"/>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69" d="100"/>
          <a:sy n="69" d="100"/>
        </p:scale>
        <p:origin x="122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7A5FAC13-F02C-476D-8B7F-FE06170FAF07}" type="datetimeFigureOut">
              <a:rPr lang="vi-VN" smtClean="0"/>
              <a:t>10/11/2023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1B9AD29-422F-46AD-86E4-64EA8F325DD5}" type="slidenum">
              <a:rPr lang="vi-VN" smtClean="0"/>
              <a:t>‹#›</a:t>
            </a:fld>
            <a:endParaRPr lang="vi-VN"/>
          </a:p>
        </p:txBody>
      </p:sp>
    </p:spTree>
    <p:extLst>
      <p:ext uri="{BB962C8B-B14F-4D97-AF65-F5344CB8AC3E}">
        <p14:creationId xmlns:p14="http://schemas.microsoft.com/office/powerpoint/2010/main" val="38370258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7A5FAC13-F02C-476D-8B7F-FE06170FAF07}" type="datetimeFigureOut">
              <a:rPr lang="vi-VN" smtClean="0"/>
              <a:t>10/11/2023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1B9AD29-422F-46AD-86E4-64EA8F325DD5}" type="slidenum">
              <a:rPr lang="vi-VN" smtClean="0"/>
              <a:t>‹#›</a:t>
            </a:fld>
            <a:endParaRPr lang="vi-VN"/>
          </a:p>
        </p:txBody>
      </p:sp>
    </p:spTree>
    <p:extLst>
      <p:ext uri="{BB962C8B-B14F-4D97-AF65-F5344CB8AC3E}">
        <p14:creationId xmlns:p14="http://schemas.microsoft.com/office/powerpoint/2010/main" val="663793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7A5FAC13-F02C-476D-8B7F-FE06170FAF07}" type="datetimeFigureOut">
              <a:rPr lang="vi-VN" smtClean="0"/>
              <a:t>10/11/2023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1B9AD29-422F-46AD-86E4-64EA8F325DD5}" type="slidenum">
              <a:rPr lang="vi-VN" smtClean="0"/>
              <a:t>‹#›</a:t>
            </a:fld>
            <a:endParaRPr lang="vi-VN"/>
          </a:p>
        </p:txBody>
      </p:sp>
    </p:spTree>
    <p:extLst>
      <p:ext uri="{BB962C8B-B14F-4D97-AF65-F5344CB8AC3E}">
        <p14:creationId xmlns:p14="http://schemas.microsoft.com/office/powerpoint/2010/main" val="593342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7A5FAC13-F02C-476D-8B7F-FE06170FAF07}" type="datetimeFigureOut">
              <a:rPr lang="vi-VN" smtClean="0"/>
              <a:t>10/11/2023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1B9AD29-422F-46AD-86E4-64EA8F325DD5}" type="slidenum">
              <a:rPr lang="vi-VN" smtClean="0"/>
              <a:t>‹#›</a:t>
            </a:fld>
            <a:endParaRPr lang="vi-VN"/>
          </a:p>
        </p:txBody>
      </p:sp>
    </p:spTree>
    <p:extLst>
      <p:ext uri="{BB962C8B-B14F-4D97-AF65-F5344CB8AC3E}">
        <p14:creationId xmlns:p14="http://schemas.microsoft.com/office/powerpoint/2010/main" val="819176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A5FAC13-F02C-476D-8B7F-FE06170FAF07}" type="datetimeFigureOut">
              <a:rPr lang="vi-VN" smtClean="0"/>
              <a:t>10/11/2023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1B9AD29-422F-46AD-86E4-64EA8F325DD5}" type="slidenum">
              <a:rPr lang="vi-VN" smtClean="0"/>
              <a:t>‹#›</a:t>
            </a:fld>
            <a:endParaRPr lang="vi-VN"/>
          </a:p>
        </p:txBody>
      </p:sp>
    </p:spTree>
    <p:extLst>
      <p:ext uri="{BB962C8B-B14F-4D97-AF65-F5344CB8AC3E}">
        <p14:creationId xmlns:p14="http://schemas.microsoft.com/office/powerpoint/2010/main" val="4224529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7A5FAC13-F02C-476D-8B7F-FE06170FAF07}" type="datetimeFigureOut">
              <a:rPr lang="vi-VN" smtClean="0"/>
              <a:t>10/11/2023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51B9AD29-422F-46AD-86E4-64EA8F325DD5}" type="slidenum">
              <a:rPr lang="vi-VN" smtClean="0"/>
              <a:t>‹#›</a:t>
            </a:fld>
            <a:endParaRPr lang="vi-VN"/>
          </a:p>
        </p:txBody>
      </p:sp>
    </p:spTree>
    <p:extLst>
      <p:ext uri="{BB962C8B-B14F-4D97-AF65-F5344CB8AC3E}">
        <p14:creationId xmlns:p14="http://schemas.microsoft.com/office/powerpoint/2010/main" val="1410977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7A5FAC13-F02C-476D-8B7F-FE06170FAF07}" type="datetimeFigureOut">
              <a:rPr lang="vi-VN" smtClean="0"/>
              <a:t>10/11/2023</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51B9AD29-422F-46AD-86E4-64EA8F325DD5}" type="slidenum">
              <a:rPr lang="vi-VN" smtClean="0"/>
              <a:t>‹#›</a:t>
            </a:fld>
            <a:endParaRPr lang="vi-VN"/>
          </a:p>
        </p:txBody>
      </p:sp>
    </p:spTree>
    <p:extLst>
      <p:ext uri="{BB962C8B-B14F-4D97-AF65-F5344CB8AC3E}">
        <p14:creationId xmlns:p14="http://schemas.microsoft.com/office/powerpoint/2010/main" val="29339876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7A5FAC13-F02C-476D-8B7F-FE06170FAF07}" type="datetimeFigureOut">
              <a:rPr lang="vi-VN" smtClean="0"/>
              <a:t>10/11/2023</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51B9AD29-422F-46AD-86E4-64EA8F325DD5}" type="slidenum">
              <a:rPr lang="vi-VN" smtClean="0"/>
              <a:t>‹#›</a:t>
            </a:fld>
            <a:endParaRPr lang="vi-VN"/>
          </a:p>
        </p:txBody>
      </p:sp>
    </p:spTree>
    <p:extLst>
      <p:ext uri="{BB962C8B-B14F-4D97-AF65-F5344CB8AC3E}">
        <p14:creationId xmlns:p14="http://schemas.microsoft.com/office/powerpoint/2010/main" val="3550554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5FAC13-F02C-476D-8B7F-FE06170FAF07}" type="datetimeFigureOut">
              <a:rPr lang="vi-VN" smtClean="0"/>
              <a:t>10/11/2023</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51B9AD29-422F-46AD-86E4-64EA8F325DD5}" type="slidenum">
              <a:rPr lang="vi-VN" smtClean="0"/>
              <a:t>‹#›</a:t>
            </a:fld>
            <a:endParaRPr lang="vi-VN"/>
          </a:p>
        </p:txBody>
      </p:sp>
    </p:spTree>
    <p:extLst>
      <p:ext uri="{BB962C8B-B14F-4D97-AF65-F5344CB8AC3E}">
        <p14:creationId xmlns:p14="http://schemas.microsoft.com/office/powerpoint/2010/main" val="3659663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A5FAC13-F02C-476D-8B7F-FE06170FAF07}" type="datetimeFigureOut">
              <a:rPr lang="vi-VN" smtClean="0"/>
              <a:t>10/11/2023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51B9AD29-422F-46AD-86E4-64EA8F325DD5}" type="slidenum">
              <a:rPr lang="vi-VN" smtClean="0"/>
              <a:t>‹#›</a:t>
            </a:fld>
            <a:endParaRPr lang="vi-VN"/>
          </a:p>
        </p:txBody>
      </p:sp>
    </p:spTree>
    <p:extLst>
      <p:ext uri="{BB962C8B-B14F-4D97-AF65-F5344CB8AC3E}">
        <p14:creationId xmlns:p14="http://schemas.microsoft.com/office/powerpoint/2010/main" val="1986080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A5FAC13-F02C-476D-8B7F-FE06170FAF07}" type="datetimeFigureOut">
              <a:rPr lang="vi-VN" smtClean="0"/>
              <a:t>10/11/2023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51B9AD29-422F-46AD-86E4-64EA8F325DD5}" type="slidenum">
              <a:rPr lang="vi-VN" smtClean="0"/>
              <a:t>‹#›</a:t>
            </a:fld>
            <a:endParaRPr lang="vi-VN"/>
          </a:p>
        </p:txBody>
      </p:sp>
    </p:spTree>
    <p:extLst>
      <p:ext uri="{BB962C8B-B14F-4D97-AF65-F5344CB8AC3E}">
        <p14:creationId xmlns:p14="http://schemas.microsoft.com/office/powerpoint/2010/main" val="763590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11" name="9Slide.vn - 2019">
            <a:extLst>
              <a:ext uri="{FF2B5EF4-FFF2-40B4-BE49-F238E27FC236}">
                <a16:creationId xmlns:a16="http://schemas.microsoft.com/office/drawing/2014/main" id="{4F9E125A-44A4-C7E9-C806-7CAF4F29CCDE}"/>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5FAC13-F02C-476D-8B7F-FE06170FAF07}" type="datetimeFigureOut">
              <a:rPr lang="vi-VN" smtClean="0"/>
              <a:t>10/11/2023</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B9AD29-422F-46AD-86E4-64EA8F325DD5}" type="slidenum">
              <a:rPr lang="vi-VN" smtClean="0"/>
              <a:t>‹#›</a:t>
            </a:fld>
            <a:endParaRPr lang="vi-VN"/>
          </a:p>
        </p:txBody>
      </p:sp>
      <p:sp>
        <p:nvSpPr>
          <p:cNvPr id="7" name="Hình chữ nhật 6">
            <a:extLst>
              <a:ext uri="{FF2B5EF4-FFF2-40B4-BE49-F238E27FC236}">
                <a16:creationId xmlns:a16="http://schemas.microsoft.com/office/drawing/2014/main" id="{F4D5CB67-88B1-C2DE-F617-69027F05F52B}"/>
              </a:ext>
            </a:extLst>
          </p:cNvPr>
          <p:cNvSpPr/>
          <p:nvPr userDrawn="1"/>
        </p:nvSpPr>
        <p:spPr>
          <a:xfrm>
            <a:off x="-2661057" y="2522537"/>
            <a:ext cx="2540000" cy="5909310"/>
          </a:xfrm>
          <a:prstGeom prst="rect">
            <a:avLst/>
          </a:prstGeom>
          <a:noFill/>
        </p:spPr>
        <p:txBody>
          <a:bodyPr wrap="square" lIns="91440" tIns="45720" rIns="91440" bIns="4572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just" rtl="0" eaLnBrk="1" latinLnBrk="0" hangingPunct="1">
              <a:spcBef>
                <a:spcPts val="0"/>
              </a:spcBef>
              <a:spcAft>
                <a:spcPts val="0"/>
              </a:spcAft>
            </a:pPr>
            <a:r>
              <a:rPr lang="vi-VN" sz="1800" b="0" kern="1200" spc="0">
                <a:ln>
                  <a:noFill/>
                </a:ln>
                <a:solidFill>
                  <a:srgbClr val="000000"/>
                </a:solidFill>
                <a:effectLst/>
                <a:latin typeface="Arial" panose="020B0604020202020204" pitchFamily="34" charset="0"/>
                <a:ea typeface="+mn-ea"/>
                <a:cs typeface="+mn-cs"/>
              </a:rPr>
              <a:t>Bài giảng thuộc dự án </a:t>
            </a:r>
            <a:r>
              <a:rPr lang="vi-VN" sz="1800" b="1" kern="1200" spc="0">
                <a:ln>
                  <a:noFill/>
                </a:ln>
                <a:solidFill>
                  <a:srgbClr val="000000"/>
                </a:solidFill>
                <a:effectLst/>
                <a:latin typeface="Arial" panose="020B0604020202020204" pitchFamily="34" charset="0"/>
                <a:ea typeface="+mn-ea"/>
                <a:cs typeface="+mn-cs"/>
              </a:rPr>
              <a:t>Hỗ trợ BGĐT miễn phí cho giáo viên </a:t>
            </a:r>
            <a:r>
              <a:rPr lang="vi-VN" sz="1800" kern="1200" spc="0">
                <a:ln>
                  <a:noFill/>
                </a:ln>
                <a:solidFill>
                  <a:srgbClr val="000000"/>
                </a:solidFill>
                <a:effectLst/>
                <a:latin typeface="Arial" panose="020B0604020202020204" pitchFamily="34" charset="0"/>
                <a:ea typeface="+mn-ea"/>
                <a:cs typeface="+mn-cs"/>
              </a:rPr>
              <a:t>của </a:t>
            </a:r>
            <a:r>
              <a:rPr lang="vi-VN" sz="1800" b="1" kern="1200" spc="0">
                <a:ln>
                  <a:noFill/>
                </a:ln>
                <a:solidFill>
                  <a:srgbClr val="000000"/>
                </a:solidFill>
                <a:effectLst/>
                <a:latin typeface="Arial" panose="020B0604020202020204" pitchFamily="34" charset="0"/>
                <a:ea typeface="+mn-ea"/>
                <a:cs typeface="+mn-cs"/>
              </a:rPr>
              <a:t>Học liệu số TuMo.</a:t>
            </a:r>
          </a:p>
          <a:p>
            <a:pPr marL="0" algn="just" rtl="0" eaLnBrk="1" latinLnBrk="0" hangingPunct="1">
              <a:spcBef>
                <a:spcPts val="0"/>
              </a:spcBef>
              <a:spcAft>
                <a:spcPts val="0"/>
              </a:spcAft>
            </a:pPr>
            <a:endParaRPr lang="vi-VN" sz="1800" b="1">
              <a:effectLst/>
            </a:endParaRPr>
          </a:p>
          <a:p>
            <a:pPr marL="0" algn="just" rtl="0" eaLnBrk="1" latinLnBrk="0" hangingPunct="1">
              <a:spcBef>
                <a:spcPts val="0"/>
              </a:spcBef>
              <a:spcAft>
                <a:spcPts val="0"/>
              </a:spcAft>
            </a:pPr>
            <a:r>
              <a:rPr lang="vi-VN" sz="1800" b="0" kern="1200" spc="0">
                <a:ln>
                  <a:noFill/>
                </a:ln>
                <a:solidFill>
                  <a:srgbClr val="000000"/>
                </a:solidFill>
                <a:effectLst/>
                <a:latin typeface="Arial" panose="020B0604020202020204" pitchFamily="34" charset="0"/>
                <a:ea typeface="+mn-ea"/>
                <a:cs typeface="+mn-cs"/>
              </a:rPr>
              <a:t>Quý thầy cô có thể tải miễn phí bài giảng trên Nhóm zalo và FB của Học liệu số TUMO.</a:t>
            </a:r>
          </a:p>
          <a:p>
            <a:pPr marL="0" algn="just" rtl="0" eaLnBrk="1" latinLnBrk="0" hangingPunct="1">
              <a:spcBef>
                <a:spcPts val="0"/>
              </a:spcBef>
              <a:spcAft>
                <a:spcPts val="0"/>
              </a:spcAft>
            </a:pPr>
            <a:endParaRPr lang="vi-VN" sz="1800" b="0" kern="1200" spc="0">
              <a:ln>
                <a:noFill/>
              </a:ln>
              <a:solidFill>
                <a:srgbClr val="000000"/>
              </a:solidFill>
              <a:effectLst/>
              <a:latin typeface="Arial" panose="020B0604020202020204" pitchFamily="34" charset="0"/>
              <a:ea typeface="+mn-ea"/>
              <a:cs typeface="+mn-cs"/>
            </a:endParaRPr>
          </a:p>
          <a:p>
            <a:pPr marL="0" algn="just" rtl="0" eaLnBrk="1" latinLnBrk="0" hangingPunct="1">
              <a:spcBef>
                <a:spcPts val="0"/>
              </a:spcBef>
              <a:spcAft>
                <a:spcPts val="0"/>
              </a:spcAft>
            </a:pPr>
            <a:r>
              <a:rPr lang="vi-VN" sz="1800" b="0" kern="1200" spc="0">
                <a:ln>
                  <a:noFill/>
                </a:ln>
                <a:solidFill>
                  <a:srgbClr val="000000"/>
                </a:solidFill>
                <a:effectLst/>
                <a:latin typeface="Arial" panose="020B0604020202020204" pitchFamily="34" charset="0"/>
                <a:ea typeface="+mn-ea"/>
                <a:cs typeface="+mn-cs"/>
              </a:rPr>
              <a:t>Thầy cô có thể liên hệ admin số điện thoại, zalo 086.883.8870 để được hỗ trợ thêm vào nhóm. </a:t>
            </a:r>
            <a:endParaRPr lang="vi-VN" sz="1800" kern="1200">
              <a:ln>
                <a:noFill/>
              </a:ln>
              <a:solidFill>
                <a:srgbClr val="000000"/>
              </a:solidFill>
              <a:effectLst/>
              <a:latin typeface="Arial" panose="020B0604020202020204" pitchFamily="34" charset="0"/>
              <a:ea typeface="+mn-ea"/>
              <a:cs typeface="+mn-cs"/>
            </a:endParaRPr>
          </a:p>
          <a:p>
            <a:pPr marL="0" algn="just" rtl="0" eaLnBrk="1" latinLnBrk="0" hangingPunct="1">
              <a:spcBef>
                <a:spcPts val="0"/>
              </a:spcBef>
              <a:spcAft>
                <a:spcPts val="0"/>
              </a:spcAft>
            </a:pPr>
            <a:endParaRPr lang="vi-VN" sz="1800" kern="1200">
              <a:ln>
                <a:noFill/>
              </a:ln>
              <a:solidFill>
                <a:srgbClr val="000000"/>
              </a:solidFill>
              <a:effectLst/>
              <a:latin typeface="Arial" panose="020B0604020202020204" pitchFamily="34" charset="0"/>
              <a:ea typeface="+mn-ea"/>
              <a:cs typeface="+mn-cs"/>
            </a:endParaRPr>
          </a:p>
          <a:p>
            <a:pPr marL="0" algn="just" rtl="0" eaLnBrk="1" latinLnBrk="0" hangingPunct="1">
              <a:spcBef>
                <a:spcPts val="0"/>
              </a:spcBef>
              <a:spcAft>
                <a:spcPts val="0"/>
              </a:spcAft>
            </a:pPr>
            <a:r>
              <a:rPr lang="vi-VN" sz="1800" kern="1200">
                <a:ln>
                  <a:noFill/>
                </a:ln>
                <a:solidFill>
                  <a:srgbClr val="000000"/>
                </a:solidFill>
                <a:effectLst/>
                <a:latin typeface="Arial" panose="020B0604020202020204" pitchFamily="34" charset="0"/>
                <a:ea typeface="+mn-ea"/>
                <a:cs typeface="+mn-cs"/>
              </a:rPr>
              <a:t>Vui lòng không sử dụng bài giảng với mục đích thương mại. </a:t>
            </a:r>
          </a:p>
          <a:p>
            <a:pPr marL="0" algn="just" rtl="0" eaLnBrk="1" latinLnBrk="0" hangingPunct="1">
              <a:spcBef>
                <a:spcPts val="0"/>
              </a:spcBef>
              <a:spcAft>
                <a:spcPts val="0"/>
              </a:spcAft>
            </a:pPr>
            <a:endParaRPr lang="vi-VN" sz="1800">
              <a:effectLst/>
            </a:endParaRPr>
          </a:p>
          <a:p>
            <a:pPr marL="0" algn="just" rtl="0" eaLnBrk="1" latinLnBrk="0" hangingPunct="1">
              <a:spcBef>
                <a:spcPts val="0"/>
              </a:spcBef>
              <a:spcAft>
                <a:spcPts val="0"/>
              </a:spcAft>
            </a:pPr>
            <a:r>
              <a:rPr lang="vi-VN" sz="1800" b="0" kern="1200" spc="0">
                <a:ln>
                  <a:noFill/>
                </a:ln>
                <a:solidFill>
                  <a:srgbClr val="000000"/>
                </a:solidFill>
                <a:effectLst/>
                <a:latin typeface="Arial" panose="020B0604020202020204" pitchFamily="34" charset="0"/>
                <a:ea typeface="+mn-ea"/>
                <a:cs typeface="+mn-cs"/>
              </a:rPr>
              <a:t>Chân thành cảm ơn!</a:t>
            </a:r>
            <a:endParaRPr lang="vi-VN" sz="1800">
              <a:effectLst/>
            </a:endParaRPr>
          </a:p>
        </p:txBody>
      </p:sp>
      <p:pic>
        <p:nvPicPr>
          <p:cNvPr id="8" name="Hình ảnh 7" descr="Ảnh có chứa phim hoạt hình, văn bản, vòng tròn, Đồ họa&#10;&#10;Mô tả được tạo tự động">
            <a:extLst>
              <a:ext uri="{FF2B5EF4-FFF2-40B4-BE49-F238E27FC236}">
                <a16:creationId xmlns:a16="http://schemas.microsoft.com/office/drawing/2014/main" id="{F7B56531-C8ED-189E-841E-C5EA1F1AB855}"/>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362200" y="274638"/>
            <a:ext cx="2206248" cy="2206248"/>
          </a:xfrm>
          <a:prstGeom prst="rect">
            <a:avLst/>
          </a:prstGeom>
        </p:spPr>
      </p:pic>
    </p:spTree>
    <p:extLst>
      <p:ext uri="{BB962C8B-B14F-4D97-AF65-F5344CB8AC3E}">
        <p14:creationId xmlns:p14="http://schemas.microsoft.com/office/powerpoint/2010/main" val="216260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47287" y="1648901"/>
            <a:ext cx="10713396" cy="1655762"/>
          </a:xfrm>
        </p:spPr>
        <p:txBody>
          <a:bodyPr>
            <a:noAutofit/>
          </a:bodyPr>
          <a:lstStyle/>
          <a:p>
            <a:r>
              <a:rPr lang="vi-VN" sz="4000" b="1" dirty="0">
                <a:solidFill>
                  <a:srgbClr val="FF0000"/>
                </a:solidFill>
                <a:latin typeface="+mj-lt"/>
              </a:rPr>
              <a:t>GIEO HẠT VÀ TRỒNG </a:t>
            </a:r>
          </a:p>
          <a:p>
            <a:r>
              <a:rPr lang="vi-VN" sz="4000" b="1" dirty="0">
                <a:solidFill>
                  <a:srgbClr val="FF0000"/>
                </a:solidFill>
                <a:latin typeface="+mj-lt"/>
              </a:rPr>
              <a:t>CÂY HOA TRONG CHẬU</a:t>
            </a:r>
          </a:p>
          <a:p>
            <a:r>
              <a:rPr lang="vi-VN" sz="4000" b="1" dirty="0">
                <a:solidFill>
                  <a:srgbClr val="FF0000"/>
                </a:solidFill>
                <a:latin typeface="+mj-lt"/>
              </a:rPr>
              <a:t>( Tiết 3 )</a:t>
            </a:r>
            <a:endParaRPr lang="vi-VN" sz="4000" dirty="0">
              <a:solidFill>
                <a:srgbClr val="FF0000"/>
              </a:solidFill>
              <a:latin typeface="+mj-lt"/>
            </a:endParaRPr>
          </a:p>
        </p:txBody>
      </p:sp>
    </p:spTree>
    <p:extLst>
      <p:ext uri="{BB962C8B-B14F-4D97-AF65-F5344CB8AC3E}">
        <p14:creationId xmlns:p14="http://schemas.microsoft.com/office/powerpoint/2010/main" val="4236721811"/>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823606" y="230368"/>
            <a:ext cx="10713396" cy="7559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b="1" dirty="0">
                <a:solidFill>
                  <a:srgbClr val="FF0000"/>
                </a:solidFill>
                <a:latin typeface="+mj-lt"/>
              </a:rPr>
              <a:t>LUYỆN TẬP</a:t>
            </a:r>
          </a:p>
        </p:txBody>
      </p:sp>
      <p:sp>
        <p:nvSpPr>
          <p:cNvPr id="5" name="Subtitle 2"/>
          <p:cNvSpPr txBox="1">
            <a:spLocks/>
          </p:cNvSpPr>
          <p:nvPr/>
        </p:nvSpPr>
        <p:spPr>
          <a:xfrm>
            <a:off x="823606" y="927444"/>
            <a:ext cx="10713396" cy="12516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dirty="0">
                <a:latin typeface="+mj-lt"/>
              </a:rPr>
              <a:t>Em hãy sắp xếp các bước gieo hạt trong chậu được mô tả dưới đây theo thứ tự hợp lí.</a:t>
            </a:r>
          </a:p>
          <a:p>
            <a:pPr marL="0" indent="0" algn="just">
              <a:buNone/>
            </a:pPr>
            <a:endParaRPr lang="vi-VN" sz="4000" dirty="0">
              <a:latin typeface="+mj-lt"/>
            </a:endParaRPr>
          </a:p>
        </p:txBody>
      </p:sp>
      <p:sp>
        <p:nvSpPr>
          <p:cNvPr id="6" name="Subtitle 2"/>
          <p:cNvSpPr txBox="1">
            <a:spLocks/>
          </p:cNvSpPr>
          <p:nvPr/>
        </p:nvSpPr>
        <p:spPr>
          <a:xfrm>
            <a:off x="823605" y="2254633"/>
            <a:ext cx="9218169" cy="755953"/>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dirty="0">
                <a:solidFill>
                  <a:sysClr val="windowText" lastClr="000000"/>
                </a:solidFill>
                <a:latin typeface="+mj-lt"/>
              </a:rPr>
              <a:t>a. Tưới nước.</a:t>
            </a:r>
          </a:p>
        </p:txBody>
      </p:sp>
      <p:sp>
        <p:nvSpPr>
          <p:cNvPr id="7" name="Subtitle 2"/>
          <p:cNvSpPr txBox="1">
            <a:spLocks/>
          </p:cNvSpPr>
          <p:nvPr/>
        </p:nvSpPr>
        <p:spPr>
          <a:xfrm>
            <a:off x="823606" y="3203616"/>
            <a:ext cx="9218168" cy="719991"/>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dirty="0">
                <a:solidFill>
                  <a:sysClr val="windowText" lastClr="000000"/>
                </a:solidFill>
                <a:latin typeface="+mj-lt"/>
              </a:rPr>
              <a:t>b. Chuẩn bị vật liệu, vật dụng và dụng cụ.</a:t>
            </a:r>
          </a:p>
        </p:txBody>
      </p:sp>
      <p:sp>
        <p:nvSpPr>
          <p:cNvPr id="8" name="Subtitle 2"/>
          <p:cNvSpPr txBox="1">
            <a:spLocks/>
          </p:cNvSpPr>
          <p:nvPr/>
        </p:nvSpPr>
        <p:spPr>
          <a:xfrm>
            <a:off x="823604" y="4177038"/>
            <a:ext cx="9218169" cy="755953"/>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dirty="0">
                <a:solidFill>
                  <a:sysClr val="windowText" lastClr="000000"/>
                </a:solidFill>
                <a:latin typeface="+mj-lt"/>
              </a:rPr>
              <a:t>c. Gieo hạt.</a:t>
            </a:r>
          </a:p>
        </p:txBody>
      </p:sp>
      <p:sp>
        <p:nvSpPr>
          <p:cNvPr id="9" name="Subtitle 2"/>
          <p:cNvSpPr txBox="1">
            <a:spLocks/>
          </p:cNvSpPr>
          <p:nvPr/>
        </p:nvSpPr>
        <p:spPr>
          <a:xfrm>
            <a:off x="823604" y="5132136"/>
            <a:ext cx="9218169" cy="755953"/>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dirty="0">
                <a:solidFill>
                  <a:sysClr val="windowText" lastClr="000000"/>
                </a:solidFill>
                <a:latin typeface="+mj-lt"/>
              </a:rPr>
              <a:t>d. Cho giá thể vào chậu.</a:t>
            </a:r>
          </a:p>
        </p:txBody>
      </p:sp>
    </p:spTree>
    <p:extLst>
      <p:ext uri="{BB962C8B-B14F-4D97-AF65-F5344CB8AC3E}">
        <p14:creationId xmlns:p14="http://schemas.microsoft.com/office/powerpoint/2010/main" val="21821977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p:cNvSpPr txBox="1">
            <a:spLocks/>
          </p:cNvSpPr>
          <p:nvPr/>
        </p:nvSpPr>
        <p:spPr>
          <a:xfrm>
            <a:off x="697144" y="4767287"/>
            <a:ext cx="9218169" cy="755953"/>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dirty="0">
                <a:solidFill>
                  <a:sysClr val="windowText" lastClr="000000"/>
                </a:solidFill>
                <a:latin typeface="+mj-lt"/>
              </a:rPr>
              <a:t>a. Tưới nước.</a:t>
            </a:r>
          </a:p>
        </p:txBody>
      </p:sp>
      <p:sp>
        <p:nvSpPr>
          <p:cNvPr id="7" name="Subtitle 2"/>
          <p:cNvSpPr txBox="1">
            <a:spLocks/>
          </p:cNvSpPr>
          <p:nvPr/>
        </p:nvSpPr>
        <p:spPr>
          <a:xfrm>
            <a:off x="697146" y="1875543"/>
            <a:ext cx="9218168" cy="719991"/>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dirty="0">
                <a:solidFill>
                  <a:sysClr val="windowText" lastClr="000000"/>
                </a:solidFill>
                <a:latin typeface="+mj-lt"/>
              </a:rPr>
              <a:t>b. Chuẩn bị vật liệu, vật dụng và dụng cụ.</a:t>
            </a:r>
          </a:p>
        </p:txBody>
      </p:sp>
      <p:sp>
        <p:nvSpPr>
          <p:cNvPr id="8" name="Subtitle 2"/>
          <p:cNvSpPr txBox="1">
            <a:spLocks/>
          </p:cNvSpPr>
          <p:nvPr/>
        </p:nvSpPr>
        <p:spPr>
          <a:xfrm>
            <a:off x="697145" y="3784035"/>
            <a:ext cx="9218169" cy="755953"/>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dirty="0">
                <a:solidFill>
                  <a:sysClr val="windowText" lastClr="000000"/>
                </a:solidFill>
                <a:latin typeface="+mj-lt"/>
              </a:rPr>
              <a:t>c. Gieo hạt.</a:t>
            </a:r>
          </a:p>
        </p:txBody>
      </p:sp>
      <p:sp>
        <p:nvSpPr>
          <p:cNvPr id="9" name="Subtitle 2"/>
          <p:cNvSpPr txBox="1">
            <a:spLocks/>
          </p:cNvSpPr>
          <p:nvPr/>
        </p:nvSpPr>
        <p:spPr>
          <a:xfrm>
            <a:off x="697145" y="2800783"/>
            <a:ext cx="9218169" cy="755953"/>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dirty="0">
                <a:solidFill>
                  <a:sysClr val="windowText" lastClr="000000"/>
                </a:solidFill>
                <a:latin typeface="+mj-lt"/>
              </a:rPr>
              <a:t>d. Cho giá thể vào chậu.</a:t>
            </a:r>
          </a:p>
        </p:txBody>
      </p:sp>
    </p:spTree>
    <p:extLst>
      <p:ext uri="{BB962C8B-B14F-4D97-AF65-F5344CB8AC3E}">
        <p14:creationId xmlns:p14="http://schemas.microsoft.com/office/powerpoint/2010/main" val="1371186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1692218"/>
            <a:ext cx="7697585" cy="5165782"/>
          </a:xfrm>
          <a:prstGeom prst="rect">
            <a:avLst/>
          </a:prstGeom>
        </p:spPr>
      </p:pic>
      <p:sp>
        <p:nvSpPr>
          <p:cNvPr id="5" name="Subtitle 2"/>
          <p:cNvSpPr txBox="1">
            <a:spLocks/>
          </p:cNvSpPr>
          <p:nvPr/>
        </p:nvSpPr>
        <p:spPr>
          <a:xfrm>
            <a:off x="0" y="0"/>
            <a:ext cx="12192000" cy="12516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dirty="0">
                <a:latin typeface="+mj-lt"/>
              </a:rPr>
              <a:t>Em hãy cho biết thứ tự đúng của các bước trồng cây hoa trong chậu có trong hình dưới đây và nêu tên bước tương ứng.</a:t>
            </a:r>
          </a:p>
        </p:txBody>
      </p:sp>
    </p:spTree>
    <p:extLst>
      <p:ext uri="{BB962C8B-B14F-4D97-AF65-F5344CB8AC3E}">
        <p14:creationId xmlns:p14="http://schemas.microsoft.com/office/powerpoint/2010/main" val="39616844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2826327" cy="2310495"/>
          </a:xfrm>
          <a:prstGeom prst="rect">
            <a:avLst/>
          </a:prstGeom>
        </p:spPr>
      </p:pic>
      <p:pic>
        <p:nvPicPr>
          <p:cNvPr id="3" name="Picture 2"/>
          <p:cNvPicPr>
            <a:picLocks noChangeAspect="1"/>
          </p:cNvPicPr>
          <p:nvPr/>
        </p:nvPicPr>
        <p:blipFill>
          <a:blip r:embed="rId3"/>
          <a:stretch>
            <a:fillRect/>
          </a:stretch>
        </p:blipFill>
        <p:spPr>
          <a:xfrm>
            <a:off x="2826327" y="1155247"/>
            <a:ext cx="2933145" cy="2319473"/>
          </a:xfrm>
          <a:prstGeom prst="rect">
            <a:avLst/>
          </a:prstGeom>
        </p:spPr>
      </p:pic>
      <p:pic>
        <p:nvPicPr>
          <p:cNvPr id="10" name="Picture 9"/>
          <p:cNvPicPr>
            <a:picLocks noChangeAspect="1"/>
          </p:cNvPicPr>
          <p:nvPr/>
        </p:nvPicPr>
        <p:blipFill>
          <a:blip r:embed="rId4"/>
          <a:stretch>
            <a:fillRect/>
          </a:stretch>
        </p:blipFill>
        <p:spPr>
          <a:xfrm>
            <a:off x="5759472" y="2287333"/>
            <a:ext cx="3011958" cy="2342634"/>
          </a:xfrm>
          <a:prstGeom prst="rect">
            <a:avLst/>
          </a:prstGeom>
        </p:spPr>
      </p:pic>
      <p:pic>
        <p:nvPicPr>
          <p:cNvPr id="11" name="Picture 10"/>
          <p:cNvPicPr>
            <a:picLocks noChangeAspect="1"/>
          </p:cNvPicPr>
          <p:nvPr/>
        </p:nvPicPr>
        <p:blipFill>
          <a:blip r:embed="rId5"/>
          <a:stretch>
            <a:fillRect/>
          </a:stretch>
        </p:blipFill>
        <p:spPr>
          <a:xfrm>
            <a:off x="8771430" y="3665145"/>
            <a:ext cx="2989557" cy="2439133"/>
          </a:xfrm>
          <a:prstGeom prst="rect">
            <a:avLst/>
          </a:prstGeom>
        </p:spPr>
      </p:pic>
      <p:sp>
        <p:nvSpPr>
          <p:cNvPr id="12" name="Subtitle 2"/>
          <p:cNvSpPr txBox="1">
            <a:spLocks/>
          </p:cNvSpPr>
          <p:nvPr/>
        </p:nvSpPr>
        <p:spPr>
          <a:xfrm>
            <a:off x="9087842" y="6267795"/>
            <a:ext cx="2826327" cy="1950193"/>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vi-VN" sz="4000" dirty="0">
                <a:solidFill>
                  <a:sysClr val="windowText" lastClr="000000"/>
                </a:solidFill>
                <a:latin typeface="+mj-lt"/>
              </a:rPr>
              <a:t>Tưới nước.</a:t>
            </a:r>
          </a:p>
        </p:txBody>
      </p:sp>
      <p:sp>
        <p:nvSpPr>
          <p:cNvPr id="13" name="Subtitle 2"/>
          <p:cNvSpPr txBox="1">
            <a:spLocks/>
          </p:cNvSpPr>
          <p:nvPr/>
        </p:nvSpPr>
        <p:spPr>
          <a:xfrm>
            <a:off x="2" y="2456581"/>
            <a:ext cx="3083666" cy="3112946"/>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vi-VN" sz="4000" dirty="0">
                <a:solidFill>
                  <a:sysClr val="windowText" lastClr="000000"/>
                </a:solidFill>
                <a:latin typeface="+mj-lt"/>
              </a:rPr>
              <a:t>Chuẩn bị vật liệu, vật dụng và dụng cụ.</a:t>
            </a:r>
          </a:p>
        </p:txBody>
      </p:sp>
      <p:sp>
        <p:nvSpPr>
          <p:cNvPr id="14" name="Subtitle 2"/>
          <p:cNvSpPr txBox="1">
            <a:spLocks/>
          </p:cNvSpPr>
          <p:nvPr/>
        </p:nvSpPr>
        <p:spPr>
          <a:xfrm>
            <a:off x="5928879" y="4629968"/>
            <a:ext cx="2826326" cy="1870586"/>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vi-VN" sz="4000" dirty="0">
                <a:solidFill>
                  <a:sysClr val="windowText" lastClr="000000"/>
                </a:solidFill>
                <a:latin typeface="+mj-lt"/>
              </a:rPr>
              <a:t>Trồng cây vào chậu.</a:t>
            </a:r>
          </a:p>
        </p:txBody>
      </p:sp>
      <p:sp>
        <p:nvSpPr>
          <p:cNvPr id="15" name="Subtitle 2"/>
          <p:cNvSpPr txBox="1">
            <a:spLocks/>
          </p:cNvSpPr>
          <p:nvPr/>
        </p:nvSpPr>
        <p:spPr>
          <a:xfrm>
            <a:off x="2933145" y="3474720"/>
            <a:ext cx="2976847" cy="1821946"/>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vi-VN" sz="4000" dirty="0">
                <a:solidFill>
                  <a:sysClr val="windowText" lastClr="000000"/>
                </a:solidFill>
                <a:latin typeface="+mj-lt"/>
              </a:rPr>
              <a:t>Cho giá thể vào chậu.</a:t>
            </a:r>
          </a:p>
        </p:txBody>
      </p:sp>
      <p:pic>
        <p:nvPicPr>
          <p:cNvPr id="16" name="Picture 15"/>
          <p:cNvPicPr>
            <a:picLocks noChangeAspect="1"/>
          </p:cNvPicPr>
          <p:nvPr/>
        </p:nvPicPr>
        <p:blipFill>
          <a:blip r:embed="rId2"/>
          <a:stretch>
            <a:fillRect/>
          </a:stretch>
        </p:blipFill>
        <p:spPr>
          <a:xfrm>
            <a:off x="2" y="-23162"/>
            <a:ext cx="2826327" cy="2310495"/>
          </a:xfrm>
          <a:prstGeom prst="rect">
            <a:avLst/>
          </a:prstGeom>
        </p:spPr>
      </p:pic>
    </p:spTree>
    <p:extLst>
      <p:ext uri="{BB962C8B-B14F-4D97-AF65-F5344CB8AC3E}">
        <p14:creationId xmlns:p14="http://schemas.microsoft.com/office/powerpoint/2010/main" val="23408257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randombar(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823606" y="230368"/>
            <a:ext cx="10713396" cy="7559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b="1" dirty="0">
                <a:solidFill>
                  <a:srgbClr val="FF0000"/>
                </a:solidFill>
                <a:latin typeface="+mj-lt"/>
              </a:rPr>
              <a:t>VẬN DỤNG</a:t>
            </a:r>
          </a:p>
        </p:txBody>
      </p:sp>
      <p:sp>
        <p:nvSpPr>
          <p:cNvPr id="5" name="Subtitle 2"/>
          <p:cNvSpPr txBox="1">
            <a:spLocks/>
          </p:cNvSpPr>
          <p:nvPr/>
        </p:nvSpPr>
        <p:spPr>
          <a:xfrm>
            <a:off x="823606" y="927444"/>
            <a:ext cx="10713396" cy="12516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4000" dirty="0">
                <a:latin typeface="+mj-lt"/>
              </a:rPr>
              <a:t>Em hãy tìm hiểu và trồng một chậu hoa theo gợi ý dưới đây để trang trí góc học tập của mình. Em có thể sử dụng các vật liệu tái chế như chai, lọ,... có trong gia đình để làm chậu hoa</a:t>
            </a:r>
          </a:p>
        </p:txBody>
      </p:sp>
      <p:pic>
        <p:nvPicPr>
          <p:cNvPr id="2" name="Picture 1"/>
          <p:cNvPicPr>
            <a:picLocks noChangeAspect="1"/>
          </p:cNvPicPr>
          <p:nvPr/>
        </p:nvPicPr>
        <p:blipFill>
          <a:blip r:embed="rId2"/>
          <a:stretch>
            <a:fillRect/>
          </a:stretch>
        </p:blipFill>
        <p:spPr>
          <a:xfrm>
            <a:off x="0" y="3308465"/>
            <a:ext cx="10031842" cy="3549535"/>
          </a:xfrm>
          <a:prstGeom prst="rect">
            <a:avLst/>
          </a:prstGeom>
        </p:spPr>
      </p:pic>
    </p:spTree>
    <p:extLst>
      <p:ext uri="{BB962C8B-B14F-4D97-AF65-F5344CB8AC3E}">
        <p14:creationId xmlns:p14="http://schemas.microsoft.com/office/powerpoint/2010/main" val="13519381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36</TotalTime>
  <Words>197</Words>
  <Application>Microsoft Office PowerPoint</Application>
  <PresentationFormat>Widescreen</PresentationFormat>
  <Paragraphs>20</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9Slide.vn</dc:subject>
  <dc:creator>Hi There</dc:creator>
  <dc:description>9Slide.vn</dc:description>
  <cp:lastModifiedBy>Admin</cp:lastModifiedBy>
  <cp:revision>28</cp:revision>
  <dcterms:created xsi:type="dcterms:W3CDTF">2023-11-04T09:56:49Z</dcterms:created>
  <dcterms:modified xsi:type="dcterms:W3CDTF">2023-11-10T14:36:27Z</dcterms:modified>
  <cp:category>9Slide.vn</cp:category>
</cp:coreProperties>
</file>